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Carrois Gothic SC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arroisGothicSC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885c329e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885c329e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85c329e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885c329e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72a26965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72a26965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85c329e6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85c329e6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85c329e6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885c329e6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Prótotipo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87e9c6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87e9c6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87e9c68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87e9c6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885c329e6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885c329e6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85c329e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85c329e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885c329e6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885c329e6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885c329e6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885c329e6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885c329e6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885c329e6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Apaguei o slide rascunho vai, todo mundo fica perguntando haiuhaiuahiuahaiuh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885c329e6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885c329e6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85c329e6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85c329e6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85c329e6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85c329e6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885c329e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885c329e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Protótipo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972a2696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972a2696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96b10e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96b10e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85c329e6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85c329e6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885c329e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885c329e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8899b49d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8899b49d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885c329e6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885c329e6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85c329e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85c329e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885c329e6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885c329e6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885c329e6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885c329e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885c329e6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885c329e6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85c329e6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85c329e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96b10e1b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96b10e1b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885c329e6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885c329e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4">
  <p:cSld name="TITLE_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/>
        </p:nvSpPr>
        <p:spPr>
          <a:xfrm>
            <a:off x="3124200" y="466321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gif"/><Relationship Id="rId4" Type="http://schemas.openxmlformats.org/officeDocument/2006/relationships/image" Target="../media/image5.png"/><Relationship Id="rId5" Type="http://schemas.openxmlformats.org/officeDocument/2006/relationships/hyperlink" Target="https://forms.gle/rKLm5Sx6DzZ9h6ap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363" y="1812575"/>
            <a:ext cx="5439275" cy="15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idx="4294967295" type="subTitle"/>
          </p:nvPr>
        </p:nvSpPr>
        <p:spPr>
          <a:xfrm>
            <a:off x="3836700" y="4638000"/>
            <a:ext cx="1470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FATEC-SP</a:t>
            </a:r>
            <a:endParaRPr sz="2400">
              <a:solidFill>
                <a:schemeClr val="accent1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1712250" y="1043875"/>
            <a:ext cx="57195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4500">
                <a:solidFill>
                  <a:srgbClr val="00BCD0"/>
                </a:solidFill>
                <a:latin typeface="Trebuchet MS"/>
                <a:ea typeface="Trebuchet MS"/>
                <a:cs typeface="Trebuchet MS"/>
                <a:sym typeface="Trebuchet MS"/>
              </a:rPr>
              <a:t>O JOGO</a:t>
            </a:r>
            <a:r>
              <a:rPr b="0" i="0" lang="en" sz="4500" u="none" cap="none" strike="noStrike">
                <a:solidFill>
                  <a:srgbClr val="00BCD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rgbClr val="00BCD0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4953825" y="3813300"/>
            <a:ext cx="41370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D966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4953823" y="2445775"/>
            <a:ext cx="1471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1600">
                <a:solidFill>
                  <a:srgbClr val="FFD966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Perdi.</a:t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949050" y="3366138"/>
            <a:ext cx="72459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16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*Imagens do Protótipo meramente ilustrativas e diferem da versão final</a:t>
            </a:r>
            <a:endParaRPr>
              <a:solidFill>
                <a:srgbClr val="674EA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0" y="801050"/>
            <a:ext cx="5979300" cy="15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Escolha seu personagem em [Perfil]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O criador da sala escolhe um tema para a palavra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Pode deixar a sala privada criando uma senha se quiser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 Partida se inicia quando houver 2 jogadores na sala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 música mudará quando o oponente entrar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■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Jogador inicial e palavra escolhidos aleatoriamente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275" y="4453800"/>
            <a:ext cx="2470725" cy="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type="title"/>
          </p:nvPr>
        </p:nvSpPr>
        <p:spPr>
          <a:xfrm>
            <a:off x="712900" y="228350"/>
            <a:ext cx="72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CD0"/>
                </a:solidFill>
                <a:latin typeface="Trebuchet MS"/>
                <a:ea typeface="Trebuchet MS"/>
                <a:cs typeface="Trebuchet MS"/>
                <a:sym typeface="Trebuchet MS"/>
              </a:rPr>
              <a:t>Regras</a:t>
            </a:r>
            <a:endParaRPr sz="2800">
              <a:solidFill>
                <a:srgbClr val="00BCD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32600" y="2325950"/>
            <a:ext cx="59793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É sua vez quando o alfabeto e o timer estiverem visíveis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Cada jogador tem 4 vidas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Se errar uma letra ou seu timer zerar, Perde uma vida e passa a vez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Você tem 5 segundos para chutar UMA letra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Cada letra certa reseta seu timer, pode continuar chutando! ;)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Pode comprar dicas usando créditos (~3 dicas por palavra)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 dica aparece no meio da sua tela e reseta seu timer </a:t>
            </a:r>
            <a:r>
              <a:rPr lang="en" sz="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$compre! xD</a:t>
            </a:r>
            <a:endParaRPr sz="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628800" y="2781050"/>
            <a:ext cx="25038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Partida por turnos</a:t>
            </a:r>
            <a:endParaRPr sz="2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258" r="268" t="1107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904" y="4781700"/>
            <a:ext cx="1296096" cy="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5446500" y="3600325"/>
            <a:ext cx="3697500" cy="5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atividades - </a:t>
            </a:r>
            <a:r>
              <a:rPr lang="en">
                <a:solidFill>
                  <a:srgbClr val="00BCD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</a:t>
            </a:r>
            <a:endParaRPr>
              <a:solidFill>
                <a:srgbClr val="00BCD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0" y="4901696"/>
            <a:ext cx="473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v2.0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4700" l="0" r="0" t="341"/>
          <a:stretch/>
        </p:blipFill>
        <p:spPr>
          <a:xfrm>
            <a:off x="-231175" y="0"/>
            <a:ext cx="96063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3424500" y="3035375"/>
            <a:ext cx="57195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Tela inicial sem login</a:t>
            </a:r>
            <a:endParaRPr sz="360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19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3424500" y="3035375"/>
            <a:ext cx="57195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Login do Joan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1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3424500" y="3035375"/>
            <a:ext cx="57195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Lobby de salas vazio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212"/>
            <a:ext cx="9144000" cy="515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3424500" y="3035375"/>
            <a:ext cx="57195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Criação de sala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8300"/>
            <a:ext cx="9401200" cy="53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3424500" y="3035375"/>
            <a:ext cx="57195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Sala do Joan criada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59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/>
        </p:nvSpPr>
        <p:spPr>
          <a:xfrm>
            <a:off x="2900100" y="3195250"/>
            <a:ext cx="62439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Jogador Joan na espera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458575" y="3433125"/>
            <a:ext cx="8685300" cy="146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Mary registra novo jogador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877675" y="1970625"/>
            <a:ext cx="3125100" cy="1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Alexandre Nakano Marques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Anna Paula de Jesus Braz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Camilla Martins de Sales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Eusébio Almeida Martins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Isabel Noguti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4549975" y="1970625"/>
            <a:ext cx="3840300" cy="1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Kaleby Barbosa Jaun Rodrigues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Naomi Cristina Tabata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Rafael Santana Arruda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Roberta Cristina Ruedas Martins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Thiago Pena Guedes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4137150" y="4638000"/>
            <a:ext cx="869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2019</a:t>
            </a:r>
            <a:endParaRPr sz="2400">
              <a:solidFill>
                <a:schemeClr val="accent1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261625" y="601775"/>
            <a:ext cx="39753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BCD0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ADS - Noturno</a:t>
            </a:r>
            <a:endParaRPr sz="2400">
              <a:solidFill>
                <a:srgbClr val="00BCD0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BCD0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Engenharia de Software III</a:t>
            </a:r>
            <a:endParaRPr sz="2400">
              <a:solidFill>
                <a:srgbClr val="00BCD0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591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458575" y="3433125"/>
            <a:ext cx="8685300" cy="146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Jogadora Mary cadastrada 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5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/>
        </p:nvSpPr>
        <p:spPr>
          <a:xfrm>
            <a:off x="458575" y="3433125"/>
            <a:ext cx="8502300" cy="146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Login da</a:t>
            </a: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 Mary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5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0" y="3035375"/>
            <a:ext cx="91440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Joan vê</a:t>
            </a: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 sala criada pelo Joan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5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0" y="3035375"/>
            <a:ext cx="89979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Joan solicita entrar na sala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 txBox="1"/>
          <p:nvPr/>
        </p:nvSpPr>
        <p:spPr>
          <a:xfrm>
            <a:off x="1712250" y="1043875"/>
            <a:ext cx="57195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4500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A PARTIDA</a:t>
            </a:r>
            <a:r>
              <a:rPr b="0" i="0" lang="en" sz="4500" u="none" cap="none" strike="noStrike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  <p:sp>
        <p:nvSpPr>
          <p:cNvPr id="231" name="Google Shape;231;p38"/>
          <p:cNvSpPr txBox="1"/>
          <p:nvPr/>
        </p:nvSpPr>
        <p:spPr>
          <a:xfrm>
            <a:off x="4953825" y="3813300"/>
            <a:ext cx="41370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D966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50" y="0"/>
            <a:ext cx="83459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4922275" y="-61975"/>
            <a:ext cx="4134900" cy="6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atividades - </a:t>
            </a:r>
            <a:r>
              <a:rPr lang="en">
                <a:solidFill>
                  <a:srgbClr val="00BCD0"/>
                </a:solidFill>
                <a:latin typeface="Trebuchet MS"/>
                <a:ea typeface="Trebuchet MS"/>
                <a:cs typeface="Trebuchet MS"/>
                <a:sym typeface="Trebuchet MS"/>
              </a:rPr>
              <a:t>Partida</a:t>
            </a:r>
            <a:endParaRPr>
              <a:solidFill>
                <a:srgbClr val="00BCD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238" y="4538404"/>
            <a:ext cx="2167757" cy="6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 txBox="1"/>
          <p:nvPr/>
        </p:nvSpPr>
        <p:spPr>
          <a:xfrm>
            <a:off x="336950" y="4781700"/>
            <a:ext cx="53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v2.0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13" y="1990713"/>
            <a:ext cx="574357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0" y="33382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Ambos jogadores na partida</a:t>
            </a:r>
            <a:endParaRPr>
              <a:solidFill>
                <a:srgbClr val="674EA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8674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49164" cy="42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5911925" y="4387575"/>
            <a:ext cx="3113700" cy="607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Compra de Dicas</a:t>
            </a:r>
            <a:endParaRPr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563" y="1238250"/>
            <a:ext cx="7210425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00416">
            <a:off x="1054359" y="2134065"/>
            <a:ext cx="719282" cy="107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2549">
            <a:off x="7877199" y="2143909"/>
            <a:ext cx="570450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12" y="134975"/>
            <a:ext cx="8712375" cy="4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4988996" y="2197405"/>
            <a:ext cx="33048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2800">
                <a:solidFill>
                  <a:schemeClr val="accent1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OBRIGADO!</a:t>
            </a:r>
            <a:endParaRPr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225" y="1369513"/>
            <a:ext cx="2890575" cy="2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>
            <a:hlinkClick r:id="rId5"/>
          </p:cNvPr>
          <p:cNvSpPr txBox="1"/>
          <p:nvPr/>
        </p:nvSpPr>
        <p:spPr>
          <a:xfrm>
            <a:off x="4572000" y="2014650"/>
            <a:ext cx="41388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Colabore com nosso banco e ganhe créditos!</a:t>
            </a:r>
            <a:endParaRPr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https://forms.gle/rKLm5Sx6DzZ9h6ap6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Introdução</a:t>
            </a:r>
            <a:endParaRPr>
              <a:solidFill>
                <a:srgbClr val="674EA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741500" y="1561650"/>
            <a:ext cx="7066800" cy="31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rrois Gothic SC"/>
                <a:ea typeface="Carrois Gothic SC"/>
                <a:cs typeface="Carrois Gothic SC"/>
                <a:sym typeface="Carrois Gothic SC"/>
              </a:rPr>
              <a:t>Este projeto busca aproveitar a oportunidade na criação de um jogo de forca online, pelo qual dois jogadores competem entre si para descobrir a palavra oculta.</a:t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rrois Gothic SC"/>
                <a:ea typeface="Carrois Gothic SC"/>
                <a:cs typeface="Carrois Gothic SC"/>
                <a:sym typeface="Carrois Gothic SC"/>
              </a:rPr>
              <a:t>Pela falta de uma plataforma online e de fácil uso no mercado atual, o projeto demonstra possuir grande potencial de uso e de possíveis clientes.</a:t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741500" y="1561650"/>
            <a:ext cx="7066800" cy="31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rrois Gothic SC"/>
                <a:ea typeface="Carrois Gothic SC"/>
                <a:cs typeface="Carrois Gothic SC"/>
                <a:sym typeface="Carrois Gothic SC"/>
              </a:rPr>
              <a:t>Pensando sobre esta questão, nossa equipe está trazendo ao mercado o formato de um jogo bem tradicional para a web.</a:t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rrois Gothic SC"/>
                <a:ea typeface="Carrois Gothic SC"/>
                <a:cs typeface="Carrois Gothic SC"/>
                <a:sym typeface="Carrois Gothic SC"/>
              </a:rPr>
              <a:t>Esta forma de jogabilidade possibilitará que duas pessoas joguem entre si, localizados em diferentes lugares e longas distâncias, uma vez que a forma de jogo será online, resultando em um jogo multiplayer com opções de temas e compra de dicas.</a:t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Introdução</a:t>
            </a:r>
            <a:endParaRPr>
              <a:solidFill>
                <a:srgbClr val="674EA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95214" y="0"/>
            <a:ext cx="45487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311700" y="909975"/>
            <a:ext cx="3642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arrois Gothic SC"/>
                <a:ea typeface="Carrois Gothic SC"/>
                <a:cs typeface="Carrois Gothic SC"/>
                <a:sym typeface="Carrois Gothic SC"/>
              </a:rPr>
              <a:t>Monetização por uso de créditos, usados na compra de dicas, deixando a dinâmica do jogo mais interessante e competitiva.</a:t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Diferencial</a:t>
            </a:r>
            <a:endParaRPr sz="28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420075"/>
            <a:ext cx="39999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Carrois Gothic SC"/>
                <a:ea typeface="Carrois Gothic SC"/>
                <a:cs typeface="Carrois Gothic SC"/>
                <a:sym typeface="Carrois Gothic SC"/>
              </a:rPr>
              <a:t>O aplicativo foi desenvolvido para suprir dificuldades de um jogo que tradicionalmente é jogado utilizando papel e caneta, mas que com o desenvolvimento de novas tecnologias, apenas equipamentos que abram navegadores serão necessários, oferecendo uma opção prática e rápida.</a:t>
            </a:r>
            <a:endParaRPr sz="1600"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4832400" y="1115088"/>
            <a:ext cx="3999900" cy="29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Carrois Gothic SC"/>
                <a:ea typeface="Carrois Gothic SC"/>
                <a:cs typeface="Carrois Gothic SC"/>
                <a:sym typeface="Carrois Gothic SC"/>
              </a:rPr>
              <a:t>Existem muitas formas e regras possíveis para um mesmo jogo que podem ser criadas. Explorar tais opções pode ser de grande valia para o detentor dessas ideias que consegue lucrar com a prática delas.</a:t>
            </a:r>
            <a:endParaRPr sz="1600"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Modelo Descritivo</a:t>
            </a:r>
            <a:endParaRPr sz="2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rrois Gothic SC"/>
                <a:ea typeface="Carrois Gothic SC"/>
                <a:cs typeface="Carrois Gothic SC"/>
                <a:sym typeface="Carrois Gothic SC"/>
              </a:rPr>
              <a:t>Desta forma, este modelo de aplicação visa integrar pessoas e gerações à um jogo clássico que ainda pode ser muito lucrativo.</a:t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Carrois Gothic SC"/>
                <a:ea typeface="Carrois Gothic SC"/>
                <a:cs typeface="Carrois Gothic SC"/>
                <a:sym typeface="Carrois Gothic SC"/>
              </a:rPr>
              <a:t>Assim, as atividades e funções do jogo se tornam adaptáveis e interessantes por meio de opções customizáveis.</a:t>
            </a:r>
            <a:endParaRPr sz="1600"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20400" y="1970650"/>
            <a:ext cx="3358800" cy="25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Carrois Gothic SC"/>
                <a:ea typeface="Carrois Gothic SC"/>
                <a:cs typeface="Carrois Gothic SC"/>
                <a:sym typeface="Carrois Gothic SC"/>
              </a:rPr>
              <a:t>Mais especificamente, o maior retorno se deve às adaptações ao desenvolvimento da tecnologia e ao comportamento do consumidor-alvo.</a:t>
            </a:r>
            <a:endParaRPr sz="1600"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Modelo Descritivo</a:t>
            </a:r>
            <a:endParaRPr sz="2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50" y="0"/>
            <a:ext cx="71899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4953825" y="3813300"/>
            <a:ext cx="41370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D966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117" name="Google Shape;117;p22"/>
          <p:cNvSpPr txBox="1"/>
          <p:nvPr>
            <p:ph idx="4294967295" type="body"/>
          </p:nvPr>
        </p:nvSpPr>
        <p:spPr>
          <a:xfrm>
            <a:off x="5966125" y="2645450"/>
            <a:ext cx="29853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BCD0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Classes</a:t>
            </a:r>
            <a:endParaRPr sz="2400">
              <a:solidFill>
                <a:srgbClr val="00BCD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977050" y="4781700"/>
            <a:ext cx="53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v2.0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3146125" cy="25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Casos de Uso</a:t>
            </a:r>
            <a:endParaRPr sz="30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875" y="1539225"/>
            <a:ext cx="2862050" cy="22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3350" y="1885447"/>
            <a:ext cx="2617484" cy="22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